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90" r:id="rId3"/>
    <p:sldId id="259" r:id="rId4"/>
    <p:sldId id="260" r:id="rId5"/>
    <p:sldId id="261" r:id="rId6"/>
    <p:sldId id="262" r:id="rId7"/>
    <p:sldId id="264" r:id="rId8"/>
    <p:sldId id="265" r:id="rId9"/>
    <p:sldId id="289" r:id="rId10"/>
    <p:sldId id="267" r:id="rId11"/>
    <p:sldId id="292"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FFFFCC"/>
    <a:srgbClr val="00CC99"/>
    <a:srgbClr val="005CC1"/>
    <a:srgbClr val="9999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1" autoAdjust="0"/>
    <p:restoredTop sz="76291" autoAdjust="0"/>
  </p:normalViewPr>
  <p:slideViewPr>
    <p:cSldViewPr snapToGrid="0">
      <p:cViewPr>
        <p:scale>
          <a:sx n="94" d="100"/>
          <a:sy n="94" d="100"/>
        </p:scale>
        <p:origin x="2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660CB-0E6D-4B9B-9AA5-C08E3B8485CE}" type="datetimeFigureOut">
              <a:rPr lang="nl-NL" smtClean="0"/>
              <a:t>15-11-2022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BD300-A134-49A5-96B8-7345AB5B837C}" type="slidenum">
              <a:rPr lang="nl-NL" smtClean="0"/>
              <a:t>‹#›</a:t>
            </a:fld>
            <a:endParaRPr lang="nl-NL"/>
          </a:p>
        </p:txBody>
      </p:sp>
    </p:spTree>
    <p:extLst>
      <p:ext uri="{BB962C8B-B14F-4D97-AF65-F5344CB8AC3E}">
        <p14:creationId xmlns:p14="http://schemas.microsoft.com/office/powerpoint/2010/main" val="144336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Gebruik deze </a:t>
            </a:r>
            <a:r>
              <a:rPr lang="nl-NL" dirty="0" err="1"/>
              <a:t>powerpoint</a:t>
            </a:r>
            <a:r>
              <a:rPr lang="nl-NL" dirty="0"/>
              <a:t> om je leerlingen voor te bereiden op hun bezoek aan Museum </a:t>
            </a:r>
            <a:r>
              <a:rPr lang="nl-NL" dirty="0" err="1"/>
              <a:t>Kranenburgh</a:t>
            </a:r>
            <a:r>
              <a:rPr lang="nl-NL" dirty="0"/>
              <a:t>, voor de tentoonstellingen “Waar de Zee Licht Is” en ”Jeroen Henneman: Uit Het Leven Der Dingen”.</a:t>
            </a:r>
          </a:p>
          <a:p>
            <a:r>
              <a:rPr lang="nl-NL" dirty="0"/>
              <a:t>Welkom bij Museum Kranenburgh! Jullie komen binnenkort bij het museum op bezoek. De mensen bij het museum hebben daar heel veel zin in, jullie ook? Je ziet hier de ingang. Daardoor ga je straks naar binnen.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1</a:t>
            </a:fld>
            <a:endParaRPr lang="nl-NL"/>
          </a:p>
        </p:txBody>
      </p:sp>
    </p:spTree>
    <p:extLst>
      <p:ext uri="{BB962C8B-B14F-4D97-AF65-F5344CB8AC3E}">
        <p14:creationId xmlns:p14="http://schemas.microsoft.com/office/powerpoint/2010/main" val="1179206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Voorbereidende opdracht: </a:t>
            </a:r>
          </a:p>
          <a:p>
            <a:r>
              <a:rPr lang="nl-NL" dirty="0"/>
              <a:t>Jeroen Henneman vindt dat je overal kunst mee kunt maken en dat mensen niet goed genoeg naar gewone dingen kijken. </a:t>
            </a:r>
          </a:p>
          <a:p>
            <a:r>
              <a:rPr lang="nl-NL" dirty="0"/>
              <a:t>Maak een tekening van een heel gewoon ding, bijvoorbeeld een theekopje, een schoen, een zaag of een gieter (maat je mag natuurlijk ook zelf wat bedenken). Zorg dat het ding zó bijzonder wordt dat mensen er heel goed naar gaan kijken! Hoe doe je dat? Geef je het pootjes, vleugels, of ogen? Heeft het ding superkrachten? Kun je er een heel verhaal bij verzinnen? Gebruik je fantasie!</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10</a:t>
            </a:fld>
            <a:endParaRPr lang="nl-NL"/>
          </a:p>
        </p:txBody>
      </p:sp>
    </p:spTree>
    <p:extLst>
      <p:ext uri="{BB962C8B-B14F-4D97-AF65-F5344CB8AC3E}">
        <p14:creationId xmlns:p14="http://schemas.microsoft.com/office/powerpoint/2010/main" val="282649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gaat via deze deur naar binnen.</a:t>
            </a:r>
          </a:p>
          <a:p>
            <a:r>
              <a:rPr lang="nl-NL" dirty="0"/>
              <a:t>Binnen hang je je jas en je tas aan de kapstok.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 gaat met je klas twee tentoonstellingen bekijken, eerst de ene en dan de andere. Daarom wordt de klas in twee groepen opgesplitst. Er zullen twee rondleiders klaarstaan om jullie klas rond te leiden. En als je de tentoonstellingen hebt gezien, ga je ook nog zelf creatief aan de slag! In totaal duurt het bezoek anderhalf uur. </a:t>
            </a:r>
          </a:p>
          <a:p>
            <a:endParaRPr lang="nl-NL" dirty="0"/>
          </a:p>
          <a:p>
            <a:r>
              <a:rPr lang="nl-NL" dirty="0"/>
              <a:t>Wie weet hoe je je in een museum moet gedragen? </a:t>
            </a:r>
          </a:p>
          <a:p>
            <a:pPr marL="171450" indent="-171450">
              <a:buFontTx/>
              <a:buChar char="-"/>
            </a:pPr>
            <a:r>
              <a:rPr lang="nl-NL" dirty="0"/>
              <a:t>Zachtjes praten, steek je vinger op als je wat wilt zeggen</a:t>
            </a:r>
          </a:p>
          <a:p>
            <a:pPr marL="171450" indent="-171450">
              <a:buFontTx/>
              <a:buChar char="-"/>
            </a:pPr>
            <a:r>
              <a:rPr lang="nl-NL" dirty="0"/>
              <a:t>Zorg dat je niet aan de kunst komt, want die is vaak heel oud en sowieso heel bijzonder: van elk kunstwerk is er maar één! (Ze zijn dus uniek)</a:t>
            </a:r>
          </a:p>
          <a:p>
            <a:pPr marL="171450" indent="-171450">
              <a:buFontTx/>
              <a:buChar char="-"/>
            </a:pPr>
            <a:r>
              <a:rPr lang="nl-NL" dirty="0"/>
              <a:t>Rustig lopen</a:t>
            </a:r>
          </a:p>
          <a:p>
            <a:r>
              <a:rPr lang="nl-NL" dirty="0"/>
              <a:t>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2</a:t>
            </a:fld>
            <a:endParaRPr lang="nl-NL"/>
          </a:p>
        </p:txBody>
      </p:sp>
    </p:spTree>
    <p:extLst>
      <p:ext uri="{BB962C8B-B14F-4D97-AF65-F5344CB8AC3E}">
        <p14:creationId xmlns:p14="http://schemas.microsoft.com/office/powerpoint/2010/main" val="27713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samen naar kunst kijken. Maar wat is kunst eigenlijk? Van welke dingen zou je allemaal kunst kunnen maken? </a:t>
            </a:r>
          </a:p>
          <a:p>
            <a:r>
              <a:rPr lang="nl-NL" dirty="0"/>
              <a:t>Verf en penseel? &lt;KLIK&gt; Een schilderij. </a:t>
            </a:r>
          </a:p>
          <a:p>
            <a:r>
              <a:rPr lang="nl-NL" dirty="0"/>
              <a:t>Wol? &lt;KLIK&gt; Bijvoorbeeld een wandkleed. Net een vloerkleed, maar dan voor aan de muur. </a:t>
            </a:r>
          </a:p>
          <a:p>
            <a:r>
              <a:rPr lang="nl-NL" dirty="0"/>
              <a:t>Oude schroeven en fietskettingen? &lt;KLIK&gt; Daar kun je een beeld van maken. </a:t>
            </a:r>
          </a:p>
          <a:p>
            <a:r>
              <a:rPr lang="nl-NL" dirty="0"/>
              <a:t>Een theekopje? &lt;KLIK&gt; Ook van een theekopje kun je een kunstwerk maken. </a:t>
            </a:r>
          </a:p>
          <a:p>
            <a:r>
              <a:rPr lang="nl-NL" dirty="0"/>
              <a:t>Gras? &lt;KLIK&gt; Ook van gras kun je kunst maken! </a:t>
            </a:r>
          </a:p>
          <a:p>
            <a:r>
              <a:rPr lang="nl-NL" dirty="0"/>
              <a:t>Welk kunstwerk vinden jullie het meest bijzonder? En waarom? Vindt iedereen hetzelfde? Is het erg als dat niet zo is? (Nee natuurlijk)</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3</a:t>
            </a:fld>
            <a:endParaRPr lang="nl-NL"/>
          </a:p>
        </p:txBody>
      </p:sp>
    </p:spTree>
    <p:extLst>
      <p:ext uri="{BB962C8B-B14F-4D97-AF65-F5344CB8AC3E}">
        <p14:creationId xmlns:p14="http://schemas.microsoft.com/office/powerpoint/2010/main" val="207884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ene tentoonstelling is op de begane grond in het museum. Je ziet daar allerlei verschillende dingen van heel veel verschillende kunstenaars.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4</a:t>
            </a:fld>
            <a:endParaRPr lang="nl-NL"/>
          </a:p>
        </p:txBody>
      </p:sp>
    </p:spTree>
    <p:extLst>
      <p:ext uri="{BB962C8B-B14F-4D97-AF65-F5344CB8AC3E}">
        <p14:creationId xmlns:p14="http://schemas.microsoft.com/office/powerpoint/2010/main" val="157086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Bijvoorbeeld schilderijen. In Bergen woonden vroeger veel kunstenaars, en nu nog steeds trouwens. Ook veel schilders. Dit zijn schilderijen van twee verschillende schilders. (Voor de docent: Links Charley </a:t>
            </a:r>
            <a:r>
              <a:rPr lang="nl-NL" dirty="0" err="1"/>
              <a:t>Toorop</a:t>
            </a:r>
            <a:r>
              <a:rPr lang="nl-NL" dirty="0"/>
              <a:t>, portret van Zus Boendermaker rechts Jan Sluijters, portret van Marie Boendermaker. Ze woonden in Bergen. )</a:t>
            </a:r>
          </a:p>
          <a:p>
            <a:r>
              <a:rPr lang="nl-NL" dirty="0"/>
              <a:t>Je kunt op allerlei verschillende manieren schilderen. Het zijn allebei gezichten, maar zie je dat ze allebei een eigen stijl hebben? </a:t>
            </a:r>
          </a:p>
          <a:p>
            <a:r>
              <a:rPr lang="nl-NL" dirty="0"/>
              <a:t>Kun je wat verschillen noemen? </a:t>
            </a:r>
          </a:p>
          <a:p>
            <a:r>
              <a:rPr lang="nl-NL" dirty="0"/>
              <a:t>Bv: </a:t>
            </a:r>
          </a:p>
          <a:p>
            <a:pPr marL="171450" indent="-171450">
              <a:buFontTx/>
              <a:buChar char="-"/>
            </a:pPr>
            <a:r>
              <a:rPr lang="nl-NL" dirty="0"/>
              <a:t>Welke kleuren zie je links het meest? En rechts?</a:t>
            </a:r>
          </a:p>
          <a:p>
            <a:pPr marL="171450" indent="-171450">
              <a:buFontTx/>
              <a:buChar char="-"/>
            </a:pPr>
            <a:r>
              <a:rPr lang="nl-NL" dirty="0"/>
              <a:t>Welke heeft de meeste schaduwen in het gezicht? (Tip: knijp je ogen een beetje dicht) </a:t>
            </a:r>
          </a:p>
          <a:p>
            <a:pPr marL="171450" indent="-171450">
              <a:buFontTx/>
              <a:buChar char="-"/>
            </a:pPr>
            <a:r>
              <a:rPr lang="nl-NL" dirty="0"/>
              <a:t>Welke is van dichtbij geschilderd en welke van verder weg?</a:t>
            </a:r>
          </a:p>
          <a:p>
            <a:pPr marL="171450" indent="-171450">
              <a:buFontTx/>
              <a:buChar char="-"/>
            </a:pPr>
            <a:r>
              <a:rPr lang="nl-NL" dirty="0"/>
              <a:t>Kun je zien waar het licht vandaan komt? </a:t>
            </a:r>
          </a:p>
          <a:p>
            <a:pPr marL="171450" indent="-171450">
              <a:buFontTx/>
              <a:buChar char="-"/>
            </a:pPr>
            <a:r>
              <a:rPr lang="nl-NL" dirty="0"/>
              <a:t>- Welke vind je het mooist en waarom?</a:t>
            </a:r>
          </a:p>
          <a:p>
            <a:r>
              <a:rPr lang="nl-NL" dirty="0"/>
              <a:t>De schilders in Bergen schilderden graag mensen (dat noem je portretten)…</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5</a:t>
            </a:fld>
            <a:endParaRPr lang="nl-NL"/>
          </a:p>
        </p:txBody>
      </p:sp>
    </p:spTree>
    <p:extLst>
      <p:ext uri="{BB962C8B-B14F-4D97-AF65-F5344CB8AC3E}">
        <p14:creationId xmlns:p14="http://schemas.microsoft.com/office/powerpoint/2010/main" val="3413013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en vooral landschappen (schilderijen van de natuur). Veel kunstenaars vonden de omgeving van Bergen heel mooi en schilderden die dan ook vaak. </a:t>
            </a:r>
          </a:p>
          <a:p>
            <a:endParaRPr lang="nl-NL" dirty="0"/>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6</a:t>
            </a:fld>
            <a:endParaRPr lang="nl-NL"/>
          </a:p>
        </p:txBody>
      </p:sp>
    </p:spTree>
    <p:extLst>
      <p:ext uri="{BB962C8B-B14F-4D97-AF65-F5344CB8AC3E}">
        <p14:creationId xmlns:p14="http://schemas.microsoft.com/office/powerpoint/2010/main" val="365301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tweede tentoonstelling die we bezoeken is beneden, de trap af. Daar zie je kunst van Jeroen Henneman. Jeroen Henneman is een kunstenaar die al 80 jaar oud is. Hij is heel nieuwsgierig en eigenwijs. Daarom probeert hij steeds nieuwe dingen uit. Hij vindt dat je overal kunst van kunt maken.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7</a:t>
            </a:fld>
            <a:endParaRPr lang="nl-NL"/>
          </a:p>
        </p:txBody>
      </p:sp>
    </p:spTree>
    <p:extLst>
      <p:ext uri="{BB962C8B-B14F-4D97-AF65-F5344CB8AC3E}">
        <p14:creationId xmlns:p14="http://schemas.microsoft.com/office/powerpoint/2010/main" val="169001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Volgens Jeroen Henneman zijn gewone spullen ook kunst. Maar hij vindt dat mensen niet goed genoeg naar die gewone spullen kijken. Daarom doet hij er vaak iets bijzonders mee. &lt;Klik&gt; Wat zie je hier? Vaak weet je niet wat je ziet bij Jeroen Henneman. Hij haalt graag grapjes uit of vertelt een verhaaltje met dingen. Welk verhaal kun je bij het beeld rechts verzinnen? Hoe zou Jeroen Henneman dit gemaakt hebben? (Voor de docent: dit is een kastje met echte kopjes en theepotten die erin geplakt zijn)</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8</a:t>
            </a:fld>
            <a:endParaRPr lang="nl-NL"/>
          </a:p>
        </p:txBody>
      </p:sp>
    </p:spTree>
    <p:extLst>
      <p:ext uri="{BB962C8B-B14F-4D97-AF65-F5344CB8AC3E}">
        <p14:creationId xmlns:p14="http://schemas.microsoft.com/office/powerpoint/2010/main" val="1360738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Dit is ook zo’n soort grapje. Het lijkt een tekening… &lt;KLIK&gt; maar het is eigenlijk een beeld! Dat kun je zien aan het blokje waar er op staat; dat heet een sokkel. &lt;KLIK&gt;  En als je er omheen loopt kun je het ook zien. Jeroen Henneman heeft dit allemaal gefiguurzaagd en in laagjes op elkaar geplakt. Van opzij kun je de laagjes goed zien. En hij heeft het zwart geverfd, zodat het een tekening lijkt. Je kunt je ogen niet geloven: ook dat is typisch Henneman. </a:t>
            </a:r>
          </a:p>
          <a:p>
            <a:endParaRPr lang="en-US" dirty="0"/>
          </a:p>
        </p:txBody>
      </p:sp>
      <p:sp>
        <p:nvSpPr>
          <p:cNvPr id="4" name="Slide Number Placeholder 3"/>
          <p:cNvSpPr>
            <a:spLocks noGrp="1"/>
          </p:cNvSpPr>
          <p:nvPr>
            <p:ph type="sldNum" sz="quarter" idx="5"/>
          </p:nvPr>
        </p:nvSpPr>
        <p:spPr/>
        <p:txBody>
          <a:bodyPr/>
          <a:lstStyle/>
          <a:p>
            <a:fld id="{8D6C59F3-BB1D-7341-B7A1-BC4EF5A0D4C8}" type="slidenum">
              <a:rPr lang="en-US" smtClean="0"/>
              <a:t>9</a:t>
            </a:fld>
            <a:endParaRPr lang="en-US"/>
          </a:p>
        </p:txBody>
      </p:sp>
    </p:spTree>
    <p:extLst>
      <p:ext uri="{BB962C8B-B14F-4D97-AF65-F5344CB8AC3E}">
        <p14:creationId xmlns:p14="http://schemas.microsoft.com/office/powerpoint/2010/main" val="3956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C3D6B-9862-C875-D494-129581AEC82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9DE5A9A-2DC1-1ECA-AF90-C14BDF168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7487AA6-F73E-FAC4-337D-7B4E248E284B}"/>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A0333D40-774E-29FD-EA25-FDDEEB47EB4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43CA0B-15FF-218D-750F-F83122911310}"/>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00370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09712-46BF-C5C5-8B1C-B4B5962E2DA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33BFFE0-4DD8-271A-131C-C3E552797B3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CBA129-EE94-9EB6-8127-BD72FE3346E6}"/>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2D19216F-AAAE-183B-C943-94024C11BE0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98BAD8E-B814-41C0-4257-B087B367BCB5}"/>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663969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8F79537-EAED-4D6E-6C94-1E29A474FF5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5001C61-4E4D-2B1E-1CC8-6263BE06361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A2FBBF1-F230-E095-F297-BD559D53B145}"/>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91DD4122-E9E3-1402-0FBD-C1CC31B6A4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D772C25-6603-01EE-9CCE-613F06EF7845}"/>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89710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BADE4-7C2C-B998-BA67-5D41F129FD4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4FEB40A-BF0E-659F-CFEA-FAFE2192C12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EF26314-460F-E673-9B6D-7190F9DD623C}"/>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353FFFB7-B6E2-C479-3C36-8F6E1D9705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F875AC1-F6A0-1F8F-4E83-D78657FBC6D2}"/>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245581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13E74-7BF6-2109-CD6B-0FE85D9F1C6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E4EA299-D33B-40FA-654F-A36FAF462D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59D53D3-0CB4-BB6C-DEA5-7724434DC6EB}"/>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68AFED2E-C4FC-3530-2FB2-4B8CE31F7FC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2C3B732-7AA5-144A-A751-D40489CD2929}"/>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420323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FFD5E-1F78-2BCD-40E6-0A0F71E6C68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7D901E-02BA-754F-15FC-185F984AA95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236DD98-A19C-DA79-8C52-511E0053ED1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3E76452-8E03-3DC7-8FDB-AB93F82F512C}"/>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6" name="Tijdelijke aanduiding voor voettekst 5">
            <a:extLst>
              <a:ext uri="{FF2B5EF4-FFF2-40B4-BE49-F238E27FC236}">
                <a16:creationId xmlns:a16="http://schemas.microsoft.com/office/drawing/2014/main" id="{C19CB94B-DD59-4656-A639-B8490E5ABFC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96FFFCD-E065-FDFC-D682-BB933AEC62FB}"/>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218320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0EFB3-6D35-84A0-5A8A-E269B20877A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BA9B7E3-F918-68D9-BA27-B2E5CEBF93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13591C0-3C4B-A8A5-7C91-45DE830C6C5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42EB6CD-678B-2F6C-CC10-4FEDF7B56D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3637F38-AB86-8382-B262-263A7880A8A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D24A028-B579-B57A-289C-0853CE4F53FE}"/>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8" name="Tijdelijke aanduiding voor voettekst 7">
            <a:extLst>
              <a:ext uri="{FF2B5EF4-FFF2-40B4-BE49-F238E27FC236}">
                <a16:creationId xmlns:a16="http://schemas.microsoft.com/office/drawing/2014/main" id="{930106F1-F591-ACE5-2947-B10EE367BDD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84C28C-DEE7-6832-1A47-C4AE579DAA9E}"/>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383068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3DBFD4-9645-7030-7297-FF1DDCF955B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9D7B446-99B3-5550-0EEB-B7B00B1E1664}"/>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4" name="Tijdelijke aanduiding voor voettekst 3">
            <a:extLst>
              <a:ext uri="{FF2B5EF4-FFF2-40B4-BE49-F238E27FC236}">
                <a16:creationId xmlns:a16="http://schemas.microsoft.com/office/drawing/2014/main" id="{8B30A46E-EF23-33F3-36DA-236DC4D64A7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CC50A2A-F698-64ED-E044-875F28965ED9}"/>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370838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3C7BBB-7D4C-B0FF-CDD7-448CEFA0490E}"/>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3" name="Tijdelijke aanduiding voor voettekst 2">
            <a:extLst>
              <a:ext uri="{FF2B5EF4-FFF2-40B4-BE49-F238E27FC236}">
                <a16:creationId xmlns:a16="http://schemas.microsoft.com/office/drawing/2014/main" id="{7F233C3D-BF02-DB81-CAB9-1EAC2231850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2AFAD60-A946-4D20-3BD5-CCA4C9115DDA}"/>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53909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CEBEA-25DF-D82B-FF25-FC57DFA088E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329BD61-F926-20D8-E687-32CA57D741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E2CDC77-AF04-6293-0E6E-30B74A50A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67880EA-4795-D545-624C-7DD073AE9A4F}"/>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6" name="Tijdelijke aanduiding voor voettekst 5">
            <a:extLst>
              <a:ext uri="{FF2B5EF4-FFF2-40B4-BE49-F238E27FC236}">
                <a16:creationId xmlns:a16="http://schemas.microsoft.com/office/drawing/2014/main" id="{E6565A34-D440-178C-7774-391D39B3A7B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FB3454-FC87-222C-4233-DD13B6554E41}"/>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31678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6BC6F-1BC5-0FFE-ACD5-8158F68C634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C24AA4F-9719-3FDF-B7E6-236B5EBF2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8AC86D4-BD74-C1F6-1C5F-3A4207E0D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F080A9A-94BB-7C4C-977A-2503E049A06B}"/>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6" name="Tijdelijke aanduiding voor voettekst 5">
            <a:extLst>
              <a:ext uri="{FF2B5EF4-FFF2-40B4-BE49-F238E27FC236}">
                <a16:creationId xmlns:a16="http://schemas.microsoft.com/office/drawing/2014/main" id="{0209A4F7-B5AC-DBA1-6BF8-891B20BC7AC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9216EB-9835-D666-42C8-1EFE8F0BDB09}"/>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71338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3FEEF57-B21B-461E-7775-B4B52E0C1B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8271AA0-0270-AC80-C24B-34E27DAE4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5A4C532-2DF0-E6C6-A8D7-848C85E03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261AA189-F904-F6FC-0ED9-DB2519FCE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8FD5618-15F1-2E5C-1445-2017702BE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4F9E4-15F4-4C91-A01C-284D7511DE9C}" type="slidenum">
              <a:rPr lang="nl-NL" smtClean="0"/>
              <a:t>‹#›</a:t>
            </a:fld>
            <a:endParaRPr lang="nl-NL"/>
          </a:p>
        </p:txBody>
      </p:sp>
    </p:spTree>
    <p:extLst>
      <p:ext uri="{BB962C8B-B14F-4D97-AF65-F5344CB8AC3E}">
        <p14:creationId xmlns:p14="http://schemas.microsoft.com/office/powerpoint/2010/main" val="833301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CC99"/>
        </a:solid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A8FEEA49-02CC-3F9C-B903-FCB348A3A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5" y="1090926"/>
            <a:ext cx="7890565" cy="526281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A59BD6D-8526-4443-404F-33948CDDF353}"/>
              </a:ext>
            </a:extLst>
          </p:cNvPr>
          <p:cNvSpPr>
            <a:spLocks noGrp="1"/>
          </p:cNvSpPr>
          <p:nvPr>
            <p:ph type="ctrTitle"/>
          </p:nvPr>
        </p:nvSpPr>
        <p:spPr>
          <a:xfrm rot="21306754">
            <a:off x="4629766" y="364705"/>
            <a:ext cx="9331552" cy="2226499"/>
          </a:xfrm>
        </p:spPr>
        <p:txBody>
          <a:bodyPr>
            <a:normAutofit/>
          </a:bodyPr>
          <a:lstStyle/>
          <a:p>
            <a:r>
              <a:rPr lang="nl-NL" sz="8800" dirty="0">
                <a:solidFill>
                  <a:schemeClr val="bg1"/>
                </a:solidFill>
                <a:latin typeface="GT America Rg" panose="00000500000000000000" pitchFamily="50" charset="0"/>
                <a:ea typeface="GT America Rg" panose="00000500000000000000" pitchFamily="50" charset="0"/>
              </a:rPr>
              <a:t>Welkom!</a:t>
            </a:r>
          </a:p>
        </p:txBody>
      </p:sp>
      <p:sp>
        <p:nvSpPr>
          <p:cNvPr id="3" name="Ondertitel 2">
            <a:extLst>
              <a:ext uri="{FF2B5EF4-FFF2-40B4-BE49-F238E27FC236}">
                <a16:creationId xmlns:a16="http://schemas.microsoft.com/office/drawing/2014/main" id="{037EEC02-E3FE-CE0E-4762-90E3293378BD}"/>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311428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CC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F7ED0-6EC8-8DEB-79FD-142CE5CCF13E}"/>
              </a:ext>
            </a:extLst>
          </p:cNvPr>
          <p:cNvSpPr>
            <a:spLocks noGrp="1"/>
          </p:cNvSpPr>
          <p:nvPr>
            <p:ph type="title"/>
          </p:nvPr>
        </p:nvSpPr>
        <p:spPr/>
        <p:txBody>
          <a:bodyPr/>
          <a:lstStyle/>
          <a:p>
            <a:pPr algn="ctr"/>
            <a:r>
              <a:rPr lang="nl-NL" b="1" dirty="0">
                <a:solidFill>
                  <a:schemeClr val="bg1"/>
                </a:solidFill>
              </a:rPr>
              <a:t>En nu jij!</a:t>
            </a:r>
          </a:p>
        </p:txBody>
      </p:sp>
      <p:pic>
        <p:nvPicPr>
          <p:cNvPr id="7" name="Picture 6">
            <a:extLst>
              <a:ext uri="{FF2B5EF4-FFF2-40B4-BE49-F238E27FC236}">
                <a16:creationId xmlns:a16="http://schemas.microsoft.com/office/drawing/2014/main" id="{92C05A41-7201-7A30-98DA-60E6C5688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48414">
            <a:off x="2123999" y="3881177"/>
            <a:ext cx="3399378" cy="2521720"/>
          </a:xfrm>
          <a:prstGeom prst="rect">
            <a:avLst/>
          </a:prstGeom>
        </p:spPr>
      </p:pic>
      <p:pic>
        <p:nvPicPr>
          <p:cNvPr id="9" name="Picture 8">
            <a:extLst>
              <a:ext uri="{FF2B5EF4-FFF2-40B4-BE49-F238E27FC236}">
                <a16:creationId xmlns:a16="http://schemas.microsoft.com/office/drawing/2014/main" id="{9A7F7C8F-B5B8-86CE-B0E2-62B84B2A828C}"/>
              </a:ext>
            </a:extLst>
          </p:cNvPr>
          <p:cNvPicPr>
            <a:picLocks noChangeAspect="1"/>
          </p:cNvPicPr>
          <p:nvPr/>
        </p:nvPicPr>
        <p:blipFill rotWithShape="1">
          <a:blip r:embed="rId4">
            <a:extLst>
              <a:ext uri="{28A0092B-C50C-407E-A947-70E740481C1C}">
                <a14:useLocalDpi xmlns:a14="http://schemas.microsoft.com/office/drawing/2010/main" val="0"/>
              </a:ext>
            </a:extLst>
          </a:blip>
          <a:srcRect l="580" t="14816" r="994" b="7179"/>
          <a:stretch/>
        </p:blipFill>
        <p:spPr>
          <a:xfrm rot="20623056">
            <a:off x="1104291" y="926877"/>
            <a:ext cx="2922598" cy="2316223"/>
          </a:xfrm>
          <a:prstGeom prst="rect">
            <a:avLst/>
          </a:prstGeom>
        </p:spPr>
      </p:pic>
      <p:pic>
        <p:nvPicPr>
          <p:cNvPr id="11" name="Picture 10">
            <a:extLst>
              <a:ext uri="{FF2B5EF4-FFF2-40B4-BE49-F238E27FC236}">
                <a16:creationId xmlns:a16="http://schemas.microsoft.com/office/drawing/2014/main" id="{B1C66C3F-C5F0-6035-ECA8-84D61E1104CB}"/>
              </a:ext>
            </a:extLst>
          </p:cNvPr>
          <p:cNvPicPr>
            <a:picLocks noChangeAspect="1"/>
          </p:cNvPicPr>
          <p:nvPr/>
        </p:nvPicPr>
        <p:blipFill rotWithShape="1">
          <a:blip r:embed="rId5">
            <a:extLst>
              <a:ext uri="{28A0092B-C50C-407E-A947-70E740481C1C}">
                <a14:useLocalDpi xmlns:a14="http://schemas.microsoft.com/office/drawing/2010/main" val="0"/>
              </a:ext>
            </a:extLst>
          </a:blip>
          <a:srcRect t="26137" r="3232" b="23189"/>
          <a:stretch/>
        </p:blipFill>
        <p:spPr>
          <a:xfrm rot="885534">
            <a:off x="5102777" y="2301446"/>
            <a:ext cx="6810694" cy="2006167"/>
          </a:xfrm>
          <a:prstGeom prst="rect">
            <a:avLst/>
          </a:prstGeom>
        </p:spPr>
      </p:pic>
      <p:pic>
        <p:nvPicPr>
          <p:cNvPr id="5" name="Content Placeholder 4">
            <a:extLst>
              <a:ext uri="{FF2B5EF4-FFF2-40B4-BE49-F238E27FC236}">
                <a16:creationId xmlns:a16="http://schemas.microsoft.com/office/drawing/2014/main" id="{4AC355AB-2FB9-E89C-2B58-091894DC902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368463" y="4067033"/>
            <a:ext cx="3352294" cy="2425842"/>
          </a:xfrm>
        </p:spPr>
      </p:pic>
    </p:spTree>
    <p:extLst>
      <p:ext uri="{BB962C8B-B14F-4D97-AF65-F5344CB8AC3E}">
        <p14:creationId xmlns:p14="http://schemas.microsoft.com/office/powerpoint/2010/main" val="382018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CC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9F7F-9BB7-0419-9E9B-2763C07FDE7E}"/>
              </a:ext>
            </a:extLst>
          </p:cNvPr>
          <p:cNvSpPr>
            <a:spLocks noGrp="1"/>
          </p:cNvSpPr>
          <p:nvPr>
            <p:ph type="title"/>
          </p:nvPr>
        </p:nvSpPr>
        <p:spPr>
          <a:xfrm>
            <a:off x="5573450" y="2766218"/>
            <a:ext cx="6217078" cy="1325563"/>
          </a:xfrm>
        </p:spPr>
        <p:txBody>
          <a:bodyPr/>
          <a:lstStyle/>
          <a:p>
            <a:pPr algn="ctr"/>
            <a:r>
              <a:rPr lang="en-US" b="1" dirty="0">
                <a:solidFill>
                  <a:schemeClr val="bg1"/>
                </a:solidFill>
              </a:rPr>
              <a:t>Tot </a:t>
            </a:r>
            <a:r>
              <a:rPr lang="en-US" b="1" dirty="0" err="1">
                <a:solidFill>
                  <a:schemeClr val="bg1"/>
                </a:solidFill>
              </a:rPr>
              <a:t>snel</a:t>
            </a:r>
            <a:r>
              <a:rPr lang="en-US" b="1" dirty="0">
                <a:solidFill>
                  <a:schemeClr val="bg1"/>
                </a:solidFill>
              </a:rPr>
              <a:t> in </a:t>
            </a:r>
            <a:br>
              <a:rPr lang="en-US" b="1" dirty="0">
                <a:solidFill>
                  <a:schemeClr val="bg1"/>
                </a:solidFill>
              </a:rPr>
            </a:br>
            <a:r>
              <a:rPr lang="en-US" b="1" dirty="0">
                <a:solidFill>
                  <a:schemeClr val="bg1"/>
                </a:solidFill>
              </a:rPr>
              <a:t>Museum </a:t>
            </a:r>
            <a:r>
              <a:rPr lang="en-US" b="1" dirty="0" err="1">
                <a:solidFill>
                  <a:schemeClr val="bg1"/>
                </a:solidFill>
              </a:rPr>
              <a:t>Kranenburgh</a:t>
            </a:r>
            <a:r>
              <a:rPr lang="en-US" b="1" dirty="0">
                <a:solidFill>
                  <a:schemeClr val="bg1"/>
                </a:solidFill>
              </a:rPr>
              <a:t>!</a:t>
            </a:r>
          </a:p>
        </p:txBody>
      </p:sp>
      <p:pic>
        <p:nvPicPr>
          <p:cNvPr id="6" name="Content Placeholder 5">
            <a:extLst>
              <a:ext uri="{FF2B5EF4-FFF2-40B4-BE49-F238E27FC236}">
                <a16:creationId xmlns:a16="http://schemas.microsoft.com/office/drawing/2014/main" id="{CAE1ECE5-0569-DC81-1647-982EF1E983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36722" cy="6858000"/>
          </a:xfrm>
        </p:spPr>
      </p:pic>
    </p:spTree>
    <p:extLst>
      <p:ext uri="{BB962C8B-B14F-4D97-AF65-F5344CB8AC3E}">
        <p14:creationId xmlns:p14="http://schemas.microsoft.com/office/powerpoint/2010/main" val="1779117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B821B-0A2D-92EC-FF7F-18261D0A202A}"/>
              </a:ext>
            </a:extLst>
          </p:cNvPr>
          <p:cNvSpPr>
            <a:spLocks noGrp="1"/>
          </p:cNvSpPr>
          <p:nvPr>
            <p:ph type="title"/>
          </p:nvPr>
        </p:nvSpPr>
        <p:spPr>
          <a:xfrm>
            <a:off x="718930" y="2875858"/>
            <a:ext cx="10515600" cy="1325563"/>
          </a:xfrm>
        </p:spPr>
        <p:txBody>
          <a:bodyPr/>
          <a:lstStyle/>
          <a:p>
            <a:r>
              <a:rPr lang="nl-NL" b="1" dirty="0">
                <a:solidFill>
                  <a:schemeClr val="bg1"/>
                </a:solidFill>
              </a:rPr>
              <a:t>In het museum</a:t>
            </a:r>
          </a:p>
        </p:txBody>
      </p:sp>
      <p:sp>
        <p:nvSpPr>
          <p:cNvPr id="4" name="Content Placeholder 3">
            <a:extLst>
              <a:ext uri="{FF2B5EF4-FFF2-40B4-BE49-F238E27FC236}">
                <a16:creationId xmlns:a16="http://schemas.microsoft.com/office/drawing/2014/main" id="{8CAE74DB-1710-C314-152E-2D3C3A57EB9E}"/>
              </a:ext>
            </a:extLst>
          </p:cNvPr>
          <p:cNvSpPr>
            <a:spLocks noGrp="1"/>
          </p:cNvSpPr>
          <p:nvPr>
            <p:ph idx="1"/>
          </p:nvPr>
        </p:nvSpPr>
        <p:spPr>
          <a:xfrm>
            <a:off x="559558" y="1825625"/>
            <a:ext cx="10794242" cy="4351338"/>
          </a:xfrm>
        </p:spPr>
        <p:txBody>
          <a:bodyPr/>
          <a:lstStyle/>
          <a:p>
            <a:endParaRPr lang="en-US" dirty="0"/>
          </a:p>
        </p:txBody>
      </p:sp>
      <p:pic>
        <p:nvPicPr>
          <p:cNvPr id="7" name="Picture 2">
            <a:extLst>
              <a:ext uri="{FF2B5EF4-FFF2-40B4-BE49-F238E27FC236}">
                <a16:creationId xmlns:a16="http://schemas.microsoft.com/office/drawing/2014/main" id="{6A4F5F2C-C5F7-CEB3-359D-9D3068335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028" y="112650"/>
            <a:ext cx="9944444" cy="6632700"/>
          </a:xfrm>
          <a:prstGeom prst="rect">
            <a:avLst/>
          </a:prstGeom>
          <a:noFill/>
          <a:extLst>
            <a:ext uri="{909E8E84-426E-40DD-AFC4-6F175D3DCCD1}">
              <a14:hiddenFill xmlns:a14="http://schemas.microsoft.com/office/drawing/2010/main">
                <a:solidFill>
                  <a:srgbClr val="FFFFFF"/>
                </a:solidFill>
              </a14:hiddenFill>
            </a:ext>
          </a:extLst>
        </p:spPr>
      </p:pic>
      <p:sp>
        <p:nvSpPr>
          <p:cNvPr id="8" name="Up Arrow 7">
            <a:extLst>
              <a:ext uri="{FF2B5EF4-FFF2-40B4-BE49-F238E27FC236}">
                <a16:creationId xmlns:a16="http://schemas.microsoft.com/office/drawing/2014/main" id="{D134774D-02DC-9ABD-3ACB-D4154CA8996A}"/>
              </a:ext>
            </a:extLst>
          </p:cNvPr>
          <p:cNvSpPr/>
          <p:nvPr/>
        </p:nvSpPr>
        <p:spPr>
          <a:xfrm>
            <a:off x="9444250" y="5251654"/>
            <a:ext cx="477671" cy="1709326"/>
          </a:xfrm>
          <a:prstGeom prst="upArrow">
            <a:avLst>
              <a:gd name="adj1" fmla="val 50000"/>
              <a:gd name="adj2" fmla="val 138235"/>
            </a:avLst>
          </a:prstGeom>
          <a:solidFill>
            <a:srgbClr val="FF00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611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1A981-1529-2EE0-CB54-E88CA243E913}"/>
              </a:ext>
            </a:extLst>
          </p:cNvPr>
          <p:cNvSpPr>
            <a:spLocks noGrp="1"/>
          </p:cNvSpPr>
          <p:nvPr>
            <p:ph type="title"/>
          </p:nvPr>
        </p:nvSpPr>
        <p:spPr/>
        <p:txBody>
          <a:bodyPr/>
          <a:lstStyle/>
          <a:p>
            <a:pPr algn="ctr"/>
            <a:r>
              <a:rPr lang="nl-NL" b="1" dirty="0">
                <a:solidFill>
                  <a:schemeClr val="bg1"/>
                </a:solidFill>
              </a:rPr>
              <a:t>Waar kun je kunst mee maken?</a:t>
            </a:r>
          </a:p>
        </p:txBody>
      </p:sp>
      <p:pic>
        <p:nvPicPr>
          <p:cNvPr id="5" name="Content Placeholder 4">
            <a:extLst>
              <a:ext uri="{FF2B5EF4-FFF2-40B4-BE49-F238E27FC236}">
                <a16:creationId xmlns:a16="http://schemas.microsoft.com/office/drawing/2014/main" id="{34176368-EB6D-28F5-C179-C928C55A6F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631" y="1344839"/>
            <a:ext cx="2193013" cy="1450331"/>
          </a:xfrm>
        </p:spPr>
      </p:pic>
      <p:pic>
        <p:nvPicPr>
          <p:cNvPr id="7" name="Picture 6">
            <a:extLst>
              <a:ext uri="{FF2B5EF4-FFF2-40B4-BE49-F238E27FC236}">
                <a16:creationId xmlns:a16="http://schemas.microsoft.com/office/drawing/2014/main" id="{B64AFC4A-9FFB-D87E-F0F0-F2D077DA4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995" y="2908494"/>
            <a:ext cx="2013042" cy="1435205"/>
          </a:xfrm>
          <a:prstGeom prst="rect">
            <a:avLst/>
          </a:prstGeom>
        </p:spPr>
      </p:pic>
      <p:pic>
        <p:nvPicPr>
          <p:cNvPr id="9" name="Picture 8">
            <a:extLst>
              <a:ext uri="{FF2B5EF4-FFF2-40B4-BE49-F238E27FC236}">
                <a16:creationId xmlns:a16="http://schemas.microsoft.com/office/drawing/2014/main" id="{389E528F-AC21-D63B-EF34-BDEDDF567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1887" y="1763772"/>
            <a:ext cx="2258529" cy="1493924"/>
          </a:xfrm>
          <a:prstGeom prst="rect">
            <a:avLst/>
          </a:prstGeom>
        </p:spPr>
      </p:pic>
      <p:pic>
        <p:nvPicPr>
          <p:cNvPr id="13" name="Picture 12">
            <a:extLst>
              <a:ext uri="{FF2B5EF4-FFF2-40B4-BE49-F238E27FC236}">
                <a16:creationId xmlns:a16="http://schemas.microsoft.com/office/drawing/2014/main" id="{4B85A6D7-A02A-569B-A367-8F7203C95D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6691" y="1593436"/>
            <a:ext cx="1465579" cy="1465579"/>
          </a:xfrm>
          <a:prstGeom prst="rect">
            <a:avLst/>
          </a:prstGeom>
        </p:spPr>
      </p:pic>
      <p:pic>
        <p:nvPicPr>
          <p:cNvPr id="15" name="Picture 14">
            <a:extLst>
              <a:ext uri="{FF2B5EF4-FFF2-40B4-BE49-F238E27FC236}">
                <a16:creationId xmlns:a16="http://schemas.microsoft.com/office/drawing/2014/main" id="{12DF1357-059B-9C87-90B1-55764F15C4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275" y="2795170"/>
            <a:ext cx="2193013" cy="1930213"/>
          </a:xfrm>
          <a:prstGeom prst="rect">
            <a:avLst/>
          </a:prstGeom>
        </p:spPr>
      </p:pic>
      <p:pic>
        <p:nvPicPr>
          <p:cNvPr id="17" name="Picture 16">
            <a:extLst>
              <a:ext uri="{FF2B5EF4-FFF2-40B4-BE49-F238E27FC236}">
                <a16:creationId xmlns:a16="http://schemas.microsoft.com/office/drawing/2014/main" id="{9D0EB8EE-FC95-3196-99AF-87F0FDA313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1207" y="4379090"/>
            <a:ext cx="3282854" cy="2188035"/>
          </a:xfrm>
          <a:prstGeom prst="rect">
            <a:avLst/>
          </a:prstGeom>
        </p:spPr>
      </p:pic>
      <p:pic>
        <p:nvPicPr>
          <p:cNvPr id="19" name="Picture 18">
            <a:extLst>
              <a:ext uri="{FF2B5EF4-FFF2-40B4-BE49-F238E27FC236}">
                <a16:creationId xmlns:a16="http://schemas.microsoft.com/office/drawing/2014/main" id="{5990E5BC-5B32-019E-779D-8612E329F01F}"/>
              </a:ext>
            </a:extLst>
          </p:cNvPr>
          <p:cNvPicPr>
            <a:picLocks noChangeAspect="1"/>
          </p:cNvPicPr>
          <p:nvPr/>
        </p:nvPicPr>
        <p:blipFill rotWithShape="1">
          <a:blip r:embed="rId9">
            <a:extLst>
              <a:ext uri="{28A0092B-C50C-407E-A947-70E740481C1C}">
                <a14:useLocalDpi xmlns:a14="http://schemas.microsoft.com/office/drawing/2010/main" val="0"/>
              </a:ext>
            </a:extLst>
          </a:blip>
          <a:srcRect l="35290" t="3890" r="22671" b="-1078"/>
          <a:stretch/>
        </p:blipFill>
        <p:spPr>
          <a:xfrm>
            <a:off x="5669282" y="3194162"/>
            <a:ext cx="2274422" cy="3933114"/>
          </a:xfrm>
          <a:prstGeom prst="rect">
            <a:avLst/>
          </a:prstGeom>
        </p:spPr>
      </p:pic>
      <p:pic>
        <p:nvPicPr>
          <p:cNvPr id="21" name="Picture 20">
            <a:extLst>
              <a:ext uri="{FF2B5EF4-FFF2-40B4-BE49-F238E27FC236}">
                <a16:creationId xmlns:a16="http://schemas.microsoft.com/office/drawing/2014/main" id="{21EC86DD-128E-E835-A73B-0A10440481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62339" y="1801130"/>
            <a:ext cx="2446594" cy="1050189"/>
          </a:xfrm>
          <a:prstGeom prst="rect">
            <a:avLst/>
          </a:prstGeom>
        </p:spPr>
      </p:pic>
      <p:pic>
        <p:nvPicPr>
          <p:cNvPr id="23" name="Picture 22">
            <a:extLst>
              <a:ext uri="{FF2B5EF4-FFF2-40B4-BE49-F238E27FC236}">
                <a16:creationId xmlns:a16="http://schemas.microsoft.com/office/drawing/2014/main" id="{50C5B50C-F073-953F-9041-EFB1B952CA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3848" y="2851319"/>
            <a:ext cx="1978068" cy="2475411"/>
          </a:xfrm>
          <a:prstGeom prst="rect">
            <a:avLst/>
          </a:prstGeom>
        </p:spPr>
      </p:pic>
      <p:pic>
        <p:nvPicPr>
          <p:cNvPr id="25" name="Picture 24">
            <a:extLst>
              <a:ext uri="{FF2B5EF4-FFF2-40B4-BE49-F238E27FC236}">
                <a16:creationId xmlns:a16="http://schemas.microsoft.com/office/drawing/2014/main" id="{1A332EF4-A446-7159-0733-C6DE60441B4A}"/>
              </a:ext>
            </a:extLst>
          </p:cNvPr>
          <p:cNvPicPr>
            <a:picLocks noChangeAspect="1"/>
          </p:cNvPicPr>
          <p:nvPr/>
        </p:nvPicPr>
        <p:blipFill rotWithShape="1">
          <a:blip r:embed="rId12">
            <a:extLst>
              <a:ext uri="{28A0092B-C50C-407E-A947-70E740481C1C}">
                <a14:useLocalDpi xmlns:a14="http://schemas.microsoft.com/office/drawing/2010/main" val="0"/>
              </a:ext>
            </a:extLst>
          </a:blip>
          <a:srcRect l="72071" t="-3184" b="1"/>
          <a:stretch/>
        </p:blipFill>
        <p:spPr>
          <a:xfrm>
            <a:off x="8295182" y="2795170"/>
            <a:ext cx="1465579" cy="3933114"/>
          </a:xfrm>
          <a:prstGeom prst="rect">
            <a:avLst/>
          </a:prstGeom>
        </p:spPr>
      </p:pic>
    </p:spTree>
    <p:extLst>
      <p:ext uri="{BB962C8B-B14F-4D97-AF65-F5344CB8AC3E}">
        <p14:creationId xmlns:p14="http://schemas.microsoft.com/office/powerpoint/2010/main" val="175899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98856-1D37-8B23-394C-D47394667B6E}"/>
              </a:ext>
            </a:extLst>
          </p:cNvPr>
          <p:cNvSpPr>
            <a:spLocks noGrp="1"/>
          </p:cNvSpPr>
          <p:nvPr>
            <p:ph type="title"/>
          </p:nvPr>
        </p:nvSpPr>
        <p:spPr/>
        <p:txBody>
          <a:bodyPr/>
          <a:lstStyle/>
          <a:p>
            <a:endParaRPr lang="nl-NL"/>
          </a:p>
        </p:txBody>
      </p:sp>
      <p:pic>
        <p:nvPicPr>
          <p:cNvPr id="6" name="Content Placeholder 5">
            <a:extLst>
              <a:ext uri="{FF2B5EF4-FFF2-40B4-BE49-F238E27FC236}">
                <a16:creationId xmlns:a16="http://schemas.microsoft.com/office/drawing/2014/main" id="{C82F2576-25EC-24BA-0086-8510D0EC7F6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5307"/>
                    </a14:imgEffect>
                    <a14:imgEffect>
                      <a14:saturation sat="71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0" y="877781"/>
            <a:ext cx="12192000" cy="5486400"/>
          </a:xfrm>
        </p:spPr>
      </p:pic>
    </p:spTree>
    <p:extLst>
      <p:ext uri="{BB962C8B-B14F-4D97-AF65-F5344CB8AC3E}">
        <p14:creationId xmlns:p14="http://schemas.microsoft.com/office/powerpoint/2010/main" val="3757065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4079D5-B9BE-4862-5820-FE50DACBBE49}"/>
              </a:ext>
            </a:extLst>
          </p:cNvPr>
          <p:cNvSpPr>
            <a:spLocks noGrp="1"/>
          </p:cNvSpPr>
          <p:nvPr>
            <p:ph type="title"/>
          </p:nvPr>
        </p:nvSpPr>
        <p:spPr/>
        <p:txBody>
          <a:bodyPr/>
          <a:lstStyle/>
          <a:p>
            <a:endParaRPr lang="nl-NL" dirty="0"/>
          </a:p>
        </p:txBody>
      </p:sp>
      <p:pic>
        <p:nvPicPr>
          <p:cNvPr id="10" name="Picture 9">
            <a:extLst>
              <a:ext uri="{FF2B5EF4-FFF2-40B4-BE49-F238E27FC236}">
                <a16:creationId xmlns:a16="http://schemas.microsoft.com/office/drawing/2014/main" id="{45C16B98-6EC9-288F-4514-703597E4B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27906"/>
            <a:ext cx="4675019" cy="5204436"/>
          </a:xfrm>
          <a:prstGeom prst="rect">
            <a:avLst/>
          </a:prstGeom>
        </p:spPr>
      </p:pic>
      <p:pic>
        <p:nvPicPr>
          <p:cNvPr id="14" name="Content Placeholder 13">
            <a:extLst>
              <a:ext uri="{FF2B5EF4-FFF2-40B4-BE49-F238E27FC236}">
                <a16:creationId xmlns:a16="http://schemas.microsoft.com/office/drawing/2014/main" id="{5202BAE5-4333-CCB5-39D7-40FD273A1CD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55264" y="1027906"/>
            <a:ext cx="4268805" cy="5204435"/>
          </a:xfrm>
        </p:spPr>
      </p:pic>
    </p:spTree>
    <p:extLst>
      <p:ext uri="{BB962C8B-B14F-4D97-AF65-F5344CB8AC3E}">
        <p14:creationId xmlns:p14="http://schemas.microsoft.com/office/powerpoint/2010/main" val="3645812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2E38B-F2E6-A281-BF2D-5601012B3726}"/>
              </a:ext>
            </a:extLst>
          </p:cNvPr>
          <p:cNvSpPr>
            <a:spLocks noGrp="1"/>
          </p:cNvSpPr>
          <p:nvPr>
            <p:ph type="title"/>
          </p:nvPr>
        </p:nvSpPr>
        <p:spPr/>
        <p:txBody>
          <a:bodyPr/>
          <a:lstStyle/>
          <a:p>
            <a:endParaRPr lang="nl-NL"/>
          </a:p>
        </p:txBody>
      </p:sp>
      <p:pic>
        <p:nvPicPr>
          <p:cNvPr id="5" name="Content Placeholder 4">
            <a:extLst>
              <a:ext uri="{FF2B5EF4-FFF2-40B4-BE49-F238E27FC236}">
                <a16:creationId xmlns:a16="http://schemas.microsoft.com/office/drawing/2014/main" id="{6823541D-757D-29E7-72EE-0C752689A5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1522" y="1253331"/>
            <a:ext cx="4692619" cy="4351338"/>
          </a:xfrm>
        </p:spPr>
      </p:pic>
      <p:pic>
        <p:nvPicPr>
          <p:cNvPr id="7" name="Picture 6">
            <a:extLst>
              <a:ext uri="{FF2B5EF4-FFF2-40B4-BE49-F238E27FC236}">
                <a16:creationId xmlns:a16="http://schemas.microsoft.com/office/drawing/2014/main" id="{F2E9603F-3C83-3E84-2182-E4A381B35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53331"/>
            <a:ext cx="5053781" cy="4448162"/>
          </a:xfrm>
          <a:prstGeom prst="rect">
            <a:avLst/>
          </a:prstGeom>
        </p:spPr>
      </p:pic>
    </p:spTree>
    <p:extLst>
      <p:ext uri="{BB962C8B-B14F-4D97-AF65-F5344CB8AC3E}">
        <p14:creationId xmlns:p14="http://schemas.microsoft.com/office/powerpoint/2010/main" val="329735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E7F57-8784-DFA6-406C-4DB4A208381D}"/>
              </a:ext>
            </a:extLst>
          </p:cNvPr>
          <p:cNvSpPr>
            <a:spLocks noGrp="1"/>
          </p:cNvSpPr>
          <p:nvPr>
            <p:ph type="title"/>
          </p:nvPr>
        </p:nvSpPr>
        <p:spPr/>
        <p:txBody>
          <a:bodyPr/>
          <a:lstStyle/>
          <a:p>
            <a:endParaRPr lang="nl-NL"/>
          </a:p>
        </p:txBody>
      </p:sp>
      <p:pic>
        <p:nvPicPr>
          <p:cNvPr id="7" name="Content Placeholder 6">
            <a:extLst>
              <a:ext uri="{FF2B5EF4-FFF2-40B4-BE49-F238E27FC236}">
                <a16:creationId xmlns:a16="http://schemas.microsoft.com/office/drawing/2014/main" id="{E68BA518-D784-82BD-9687-3EC50D40F3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90688"/>
            <a:ext cx="6189094" cy="3333444"/>
          </a:xfrm>
        </p:spPr>
      </p:pic>
      <p:pic>
        <p:nvPicPr>
          <p:cNvPr id="5" name="Picture 2">
            <a:extLst>
              <a:ext uri="{FF2B5EF4-FFF2-40B4-BE49-F238E27FC236}">
                <a16:creationId xmlns:a16="http://schemas.microsoft.com/office/drawing/2014/main" id="{71482606-9729-E41E-BB5B-62F526EEE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0781">
            <a:off x="6976476" y="1217703"/>
            <a:ext cx="5663431" cy="683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12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0AC62-67E3-9219-C4B0-D1701925A1B2}"/>
              </a:ext>
            </a:extLst>
          </p:cNvPr>
          <p:cNvSpPr>
            <a:spLocks noGrp="1"/>
          </p:cNvSpPr>
          <p:nvPr>
            <p:ph type="title"/>
          </p:nvPr>
        </p:nvSpPr>
        <p:spPr/>
        <p:txBody>
          <a:bodyPr/>
          <a:lstStyle/>
          <a:p>
            <a:endParaRPr lang="nl-NL"/>
          </a:p>
        </p:txBody>
      </p:sp>
      <p:pic>
        <p:nvPicPr>
          <p:cNvPr id="9" name="Content Placeholder 8">
            <a:extLst>
              <a:ext uri="{FF2B5EF4-FFF2-40B4-BE49-F238E27FC236}">
                <a16:creationId xmlns:a16="http://schemas.microsoft.com/office/drawing/2014/main" id="{CF7954F4-6E16-F715-125E-FF2F197E65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47801"/>
            <a:ext cx="2915017" cy="2915017"/>
          </a:xfrm>
        </p:spPr>
      </p:pic>
      <p:pic>
        <p:nvPicPr>
          <p:cNvPr id="11" name="Picture 10">
            <a:extLst>
              <a:ext uri="{FF2B5EF4-FFF2-40B4-BE49-F238E27FC236}">
                <a16:creationId xmlns:a16="http://schemas.microsoft.com/office/drawing/2014/main" id="{86A9ACBA-0E8A-9CCD-0BD2-1D0B8B03B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1080" y="724552"/>
            <a:ext cx="8172999" cy="5936776"/>
          </a:xfrm>
          <a:prstGeom prst="rect">
            <a:avLst/>
          </a:prstGeom>
        </p:spPr>
      </p:pic>
    </p:spTree>
    <p:extLst>
      <p:ext uri="{BB962C8B-B14F-4D97-AF65-F5344CB8AC3E}">
        <p14:creationId xmlns:p14="http://schemas.microsoft.com/office/powerpoint/2010/main" val="38370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2611-7B77-AA7C-8424-E3E320E261C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C3FAF6F-CE12-A7A2-0E42-87318C22BB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3887" y="1804268"/>
            <a:ext cx="4295777" cy="7146611"/>
          </a:xfrm>
        </p:spPr>
      </p:pic>
      <p:pic>
        <p:nvPicPr>
          <p:cNvPr id="8" name="Picture 7">
            <a:extLst>
              <a:ext uri="{FF2B5EF4-FFF2-40B4-BE49-F238E27FC236}">
                <a16:creationId xmlns:a16="http://schemas.microsoft.com/office/drawing/2014/main" id="{34955AD9-5595-FCE3-F20B-65F3A4EE5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461" y="0"/>
            <a:ext cx="4295777" cy="6933534"/>
          </a:xfrm>
          <a:prstGeom prst="rect">
            <a:avLst/>
          </a:prstGeom>
        </p:spPr>
      </p:pic>
    </p:spTree>
    <p:extLst>
      <p:ext uri="{BB962C8B-B14F-4D97-AF65-F5344CB8AC3E}">
        <p14:creationId xmlns:p14="http://schemas.microsoft.com/office/powerpoint/2010/main" val="3483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0.25834 L -3.75E-6 -0.00834 " pathEditMode="fixed" rAng="0" ptsTypes="AA">
                                      <p:cBhvr>
                                        <p:cTn id="6" dur="2000" spd="-100000" fill="hold"/>
                                        <p:tgtEl>
                                          <p:spTgt spid="5"/>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956</Words>
  <Application>Microsoft Macintosh PowerPoint</Application>
  <PresentationFormat>Widescreen</PresentationFormat>
  <Paragraphs>51</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GT America Rg</vt:lpstr>
      <vt:lpstr>Kantoorthema</vt:lpstr>
      <vt:lpstr>Welkom!</vt:lpstr>
      <vt:lpstr>In het museum</vt:lpstr>
      <vt:lpstr>Waar kun je kunst mee maken?</vt:lpstr>
      <vt:lpstr>PowerPoint Presentation</vt:lpstr>
      <vt:lpstr>PowerPoint Presentation</vt:lpstr>
      <vt:lpstr>PowerPoint Presentation</vt:lpstr>
      <vt:lpstr>PowerPoint Presentation</vt:lpstr>
      <vt:lpstr>PowerPoint Presentation</vt:lpstr>
      <vt:lpstr>PowerPoint Presentation</vt:lpstr>
      <vt:lpstr>En nu jij!</vt:lpstr>
      <vt:lpstr>Tot snel in  Museum Kranenburgh!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Anita Rademakers</dc:creator>
  <cp:lastModifiedBy>Anita Rademakers</cp:lastModifiedBy>
  <cp:revision>21</cp:revision>
  <dcterms:created xsi:type="dcterms:W3CDTF">2022-11-15T10:23:12Z</dcterms:created>
  <dcterms:modified xsi:type="dcterms:W3CDTF">2022-11-15T14:11:10Z</dcterms:modified>
</cp:coreProperties>
</file>